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290" r:id="rId2"/>
    <p:sldId id="291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86" r:id="rId11"/>
    <p:sldId id="265" r:id="rId12"/>
    <p:sldId id="288" r:id="rId13"/>
    <p:sldId id="283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9" r:id="rId22"/>
    <p:sldId id="284" r:id="rId23"/>
    <p:sldId id="274" r:id="rId24"/>
    <p:sldId id="276" r:id="rId25"/>
    <p:sldId id="277" r:id="rId26"/>
    <p:sldId id="278" r:id="rId27"/>
    <p:sldId id="282" r:id="rId28"/>
    <p:sldId id="275" r:id="rId29"/>
    <p:sldId id="279" r:id="rId30"/>
    <p:sldId id="280" r:id="rId31"/>
    <p:sldId id="281" r:id="rId32"/>
    <p:sldId id="285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07" autoAdjust="0"/>
  </p:normalViewPr>
  <p:slideViewPr>
    <p:cSldViewPr>
      <p:cViewPr>
        <p:scale>
          <a:sx n="100" d="100"/>
          <a:sy n="100" d="100"/>
        </p:scale>
        <p:origin x="-5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44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86876-38BE-48BD-83BF-8BC97AFF49E8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36B3E-44EB-49F0-82B7-6461C38E82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36B3E-44EB-49F0-82B7-6461C38E8292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7F132D6-7894-45C2-9199-7A56EA48BE80}" type="datetimeFigureOut">
              <a:rPr lang="en-US" smtClean="0"/>
              <a:pPr/>
              <a:t>1/18/2016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D187109-9D76-4B93-ABCE-46858054BEC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224833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		</a:t>
            </a:r>
            <a:r>
              <a:rPr lang="en-US" sz="3300" dirty="0" smtClean="0">
                <a:solidFill>
                  <a:srgbClr val="FFC000"/>
                </a:solidFill>
              </a:rPr>
              <a:t>        THE EMMAUS  HOUSE</a:t>
            </a:r>
          </a:p>
          <a:p>
            <a:r>
              <a:rPr lang="en-US" sz="3300" dirty="0" smtClean="0">
                <a:solidFill>
                  <a:srgbClr val="FFC000"/>
                </a:solidFill>
              </a:rPr>
              <a:t>		               RESTORATION</a:t>
            </a:r>
          </a:p>
          <a:p>
            <a:r>
              <a:rPr lang="en-US" dirty="0" smtClean="0"/>
              <a:t>			           </a:t>
            </a:r>
          </a:p>
          <a:p>
            <a:r>
              <a:rPr lang="en-US" dirty="0" smtClean="0"/>
              <a:t>                         </a:t>
            </a:r>
            <a:r>
              <a:rPr lang="en-US" sz="2600" dirty="0" smtClean="0"/>
              <a:t>BY THE FEDERATED CHURCH OF ORLEANS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	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The Emmaus House Renovation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The fire escape stairs were replaced as needed  and repainted.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maus House Nov 4, 2015 0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The Emmaus House Renovation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743200"/>
            <a:ext cx="2743200" cy="35052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The new outside look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maus House Nov 4, 2015 0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7851648" cy="2057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Now …… let us look at the inside of the house before the renovation………    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14352"/>
            <a:ext cx="2438400" cy="1162050"/>
          </a:xfrm>
        </p:spPr>
        <p:txBody>
          <a:bodyPr/>
          <a:lstStyle/>
          <a:p>
            <a:pPr algn="ctr"/>
            <a:r>
              <a:rPr lang="en-US" sz="2400" dirty="0" smtClean="0"/>
              <a:t>The Emmaus House Renovation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3200400"/>
            <a:ext cx="2743200" cy="3048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The inside of the house had deteriorated throughout the years and need complete  overhaul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aus House Dec 5, 2014 04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857248"/>
          </a:xfrm>
        </p:spPr>
        <p:txBody>
          <a:bodyPr/>
          <a:lstStyle/>
          <a:p>
            <a:pPr algn="ctr"/>
            <a:r>
              <a:rPr lang="en-US" dirty="0" smtClean="0"/>
              <a:t>The Emmaus House </a:t>
            </a:r>
            <a:r>
              <a:rPr lang="en-US" sz="2400" dirty="0" smtClean="0"/>
              <a:t>Renovation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438400"/>
            <a:ext cx="2743200" cy="3810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Inside …… the floors needed re finishing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aus House Dec 5, 2014 0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05200" y="1981200"/>
            <a:ext cx="5111750" cy="3833813"/>
          </a:xfrm>
          <a:ln w="5715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933448"/>
          </a:xfrm>
        </p:spPr>
        <p:txBody>
          <a:bodyPr/>
          <a:lstStyle/>
          <a:p>
            <a:pPr algn="ctr"/>
            <a:r>
              <a:rPr lang="en-US" sz="2400" dirty="0" smtClean="0"/>
              <a:t>The Emmaus House Renovation 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286000"/>
            <a:ext cx="2743200" cy="3962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All floors were in bad condition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aus House Dec 5, 2014 0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514352"/>
            <a:ext cx="2667000" cy="1009648"/>
          </a:xfrm>
        </p:spPr>
        <p:txBody>
          <a:bodyPr/>
          <a:lstStyle/>
          <a:p>
            <a:pPr algn="ctr"/>
            <a:r>
              <a:rPr lang="en-US" sz="2400" dirty="0" smtClean="0"/>
              <a:t>The Emmaus House Renovation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85800" y="2514600"/>
            <a:ext cx="2743200" cy="3733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Wooden floors were scratched and pitted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aus House Dec 5, 2014 0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109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0" dirty="0" smtClean="0"/>
              <a:t>The Emmaus House Renovation</a:t>
            </a:r>
            <a:endParaRPr lang="en-US" sz="2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3428999"/>
            <a:ext cx="2209800" cy="1579105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All carpets were soiled and worn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Picture Placeholder 4" descr="Emaus House Dec 5, 2014 03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30" r="5930"/>
          <a:stretch>
            <a:fillRect/>
          </a:stretch>
        </p:blipFill>
        <p:spPr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109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0" dirty="0" smtClean="0"/>
              <a:t>The Emmaus House Restoration</a:t>
            </a:r>
            <a:endParaRPr lang="en-US" sz="2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Kitchen Cabinets were soiled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Picture Placeholder 4" descr="Emaus House Dec 5, 2014 0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3103388" y="1121541"/>
            <a:ext cx="5387106" cy="4064216"/>
          </a:xfrm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0" dirty="0" smtClean="0"/>
              <a:t>The Emmaus House Renovation</a:t>
            </a:r>
            <a:endParaRPr lang="en-US" sz="2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1600200"/>
            <a:ext cx="2209800" cy="3407905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Electric fixtures had to be replaced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Picture Placeholder 4" descr="Emaus House Dec 5, 2014 03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30" r="5930"/>
          <a:stretch>
            <a:fillRect/>
          </a:stretch>
        </p:blipFill>
        <p:spPr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Emmaus House before the renovation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This  house, built in 1938, owned by the Federated Church of Orleans, is used by the State to house six handicapped people  to help them recover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This is one of the more important Missions of the  Federated Church of Orleans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Placeholder 4" descr="Emaus House Dec 5, 2014 0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4987"/>
            <a:ext cx="5111750" cy="3834826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413804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The Emmaus House Restoration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3352799"/>
            <a:ext cx="2209800" cy="1655305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Kitchen clutter  due to lack of cupboards and counter space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Picture Placeholder 4" descr="Emaus House Dec 5, 2014 02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701" r="9701"/>
          <a:stretch>
            <a:fillRect/>
          </a:stretch>
        </p:blipFill>
        <p:spPr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2971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inside of the house needed to      	be renovated throughout 			</a:t>
            </a:r>
            <a:r>
              <a:rPr lang="en-US" dirty="0" smtClean="0">
                <a:solidFill>
                  <a:srgbClr val="FFC000"/>
                </a:solidFill>
              </a:rPr>
              <a:t>Here are some examples of 	how it looks now………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109004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The New Look Inside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2895599"/>
            <a:ext cx="2209800" cy="2112505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The inside of the house was completely  refinished from top to bottom 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Picture Placeholder 4" descr="Emmaus House Nov 4, 2015 01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3108927" y="1149766"/>
            <a:ext cx="5359927" cy="4035111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337604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/>
              <a:t>The Emmaus House Renovation</a:t>
            </a:r>
            <a:endParaRPr lang="en-US" sz="2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2819400"/>
            <a:ext cx="2209800" cy="217932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Inside completely painted. New windows and a tiled floor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Picture Placeholder 4" descr="Emmaus House Nov 4, 2015 0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842" r="9842"/>
          <a:stretch>
            <a:fillRect/>
          </a:stretch>
        </p:blipFill>
        <p:spPr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4352"/>
            <a:ext cx="2819400" cy="1162050"/>
          </a:xfrm>
        </p:spPr>
        <p:txBody>
          <a:bodyPr/>
          <a:lstStyle/>
          <a:p>
            <a:pPr algn="ctr"/>
            <a:r>
              <a:rPr lang="en-US" sz="2400" dirty="0" smtClean="0"/>
              <a:t>The Emmaus House Restoration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362200"/>
            <a:ext cx="2743200" cy="38862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New Kitchen Counters and Sink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maus House Nov 4, 2015 0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933448"/>
          </a:xfrm>
        </p:spPr>
        <p:txBody>
          <a:bodyPr/>
          <a:lstStyle/>
          <a:p>
            <a:pPr algn="ctr"/>
            <a:r>
              <a:rPr lang="en-US" sz="2400" dirty="0" smtClean="0"/>
              <a:t>The Emmaus House Restoration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362200"/>
            <a:ext cx="2743200" cy="38862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New Kitchen Stove and counters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maus House Nov 4, 2015 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The Emmaus House Restoration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667000"/>
            <a:ext cx="2743200" cy="3581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Kitchen looks like new with additional cupboards, new counters, new tiled floor, new stove and fan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maus House Nov 4, 2015 0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The Emmaus House Restoration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590800"/>
            <a:ext cx="2743200" cy="36576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New tiled floor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maus House Nov 4, 2015 0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261404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The Emmaus House Renovation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All bedrooms painted and floors sanded and finished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Picture Placeholder 4" descr="Emmaus House Nov 4, 2015 0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3169133" y="1122073"/>
            <a:ext cx="5263699" cy="4073501"/>
          </a:xfrm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The Emmaus House Restoration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85800" y="2819400"/>
            <a:ext cx="2743200" cy="3429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All corridor floors sanded and finished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8" name="Content Placeholder 7" descr="Emmaus House Nov 4, 2015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Emmaus House Renovation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667000"/>
            <a:ext cx="2743200" cy="3581400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 outside of the house needed complete  renovation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Placeholder 4" descr="Emaus House Dec 5, 2014 0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The Emmaus House Restoration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743200"/>
            <a:ext cx="2743200" cy="35052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Staircase with new carpet and paint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maus House Nov 4, 2015 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The Emmaus House Restoration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819400"/>
            <a:ext cx="2743200" cy="3429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The living room  with finished floor and new windows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maus House Nov 4, 2015 0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The Emmaus House Restoration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2971800"/>
            <a:ext cx="2743200" cy="32766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The Restoration is now complete resulting in a house that looks like new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Emmaus House Nov 4, 2015 0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828800"/>
            <a:ext cx="2743200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Federated Church  wishes to thank  the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Affordable Housing Committee </a:t>
            </a:r>
            <a:r>
              <a:rPr lang="en-US" sz="2400" dirty="0" smtClean="0"/>
              <a:t>and the</a:t>
            </a:r>
          </a:p>
          <a:p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Community Preservation Committee  </a:t>
            </a:r>
            <a:r>
              <a:rPr lang="en-US" sz="2400" dirty="0" smtClean="0"/>
              <a:t>for their generous support.</a:t>
            </a:r>
            <a:endParaRPr lang="en-US" sz="2400" dirty="0"/>
          </a:p>
        </p:txBody>
      </p:sp>
      <p:pic>
        <p:nvPicPr>
          <p:cNvPr id="5" name="Content Placeholder 4" descr="Emmaus House Nov 4, 2015 0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9200"/>
            <a:ext cx="2212848" cy="1582621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The house needed extensive renovations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 exterior needed new shingles and paint work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Placeholder 4" descr="Emaus House Dec 5, 2014 0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30" r="5930"/>
          <a:stretch>
            <a:fillRect/>
          </a:stretch>
        </p:blipFill>
        <p:spPr>
          <a:xfrm rot="420000">
            <a:off x="3177853" y="1055691"/>
            <a:ext cx="5245128" cy="4215480"/>
          </a:xfrm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956604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Emmaus House Renovation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2743200"/>
            <a:ext cx="2667000" cy="210312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Roof shingles had to be replaced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Placeholder 4" descr="Emaus House Dec 5, 2014 0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30" r="5930"/>
          <a:stretch>
            <a:fillRect/>
          </a:stretch>
        </p:blipFill>
        <p:spPr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18520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Emmaus House Renovation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Side entrance needed up dating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Placeholder 4" descr="Emaus House Dec 5, 2014 00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30" r="5930"/>
          <a:stretch>
            <a:fillRect/>
          </a:stretch>
        </p:blipFill>
        <p:spPr>
          <a:ln w="571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03280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 Emmaus House Renovation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 house  trim needed repair and new paint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Placeholder 4" descr="Emaus House Dec 5, 2014 01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3106693" y="1058223"/>
            <a:ext cx="5412942" cy="4138602"/>
          </a:xfr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Emmaus House Renovation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3276600"/>
            <a:ext cx="2743200" cy="2971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Windows were inefficient  and needed replacement with thermo panes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Placeholder 4" descr="Emaus House Dec 5, 2014 0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2743200" cy="762002"/>
          </a:xfrm>
        </p:spPr>
        <p:txBody>
          <a:bodyPr/>
          <a:lstStyle/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Emmaus House</a:t>
            </a:r>
            <a:br>
              <a:rPr lang="en-US" sz="2400" dirty="0" smtClean="0"/>
            </a:br>
            <a:r>
              <a:rPr lang="en-US" sz="2400" dirty="0" smtClean="0"/>
              <a:t>Renovation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The New Look</a:t>
            </a:r>
            <a:br>
              <a:rPr lang="en-US" sz="2400" dirty="0" smtClean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The outside of the house is now  </a:t>
            </a:r>
            <a:r>
              <a:rPr lang="en-US" sz="2400" dirty="0" smtClean="0">
                <a:solidFill>
                  <a:srgbClr val="FFC000"/>
                </a:solidFill>
              </a:rPr>
              <a:t>completely renovated, </a:t>
            </a:r>
            <a:r>
              <a:rPr lang="en-US" sz="2400" dirty="0" smtClean="0">
                <a:solidFill>
                  <a:srgbClr val="FFC000"/>
                </a:solidFill>
              </a:rPr>
              <a:t>with new roof and side shingles</a:t>
            </a:r>
            <a:r>
              <a:rPr lang="en-US" sz="2400" dirty="0" smtClean="0">
                <a:solidFill>
                  <a:srgbClr val="FFC000"/>
                </a:solidFill>
              </a:rPr>
              <a:t>.                     </a:t>
            </a:r>
            <a:r>
              <a:rPr lang="en-US" sz="2400" dirty="0" smtClean="0">
                <a:solidFill>
                  <a:srgbClr val="FFC000"/>
                </a:solidFill>
              </a:rPr>
              <a:t>Note the new entrance  at the side door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 descr="Emmaus House Nov 4, 2015 0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046533"/>
            <a:ext cx="5111750" cy="3831734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677</TotalTime>
  <Words>442</Words>
  <Application>Microsoft Office PowerPoint</Application>
  <PresentationFormat>On-screen Show (4:3)</PresentationFormat>
  <Paragraphs>81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Flow</vt:lpstr>
      <vt:lpstr> </vt:lpstr>
      <vt:lpstr>The Emmaus House before the renovation </vt:lpstr>
      <vt:lpstr>The Emmaus House Renovation</vt:lpstr>
      <vt:lpstr>The house needed extensive renovations</vt:lpstr>
      <vt:lpstr>Emmaus House Renovation</vt:lpstr>
      <vt:lpstr>The Emmaus House Renovation</vt:lpstr>
      <vt:lpstr>The Emmaus House Renovation</vt:lpstr>
      <vt:lpstr>Emmaus House Renovation</vt:lpstr>
      <vt:lpstr>  The Emmaus House Renovation The New Look </vt:lpstr>
      <vt:lpstr>Slide 10</vt:lpstr>
      <vt:lpstr>The Emmaus House Renovation</vt:lpstr>
      <vt:lpstr>Now …… let us look at the inside of the house before the renovation………      </vt:lpstr>
      <vt:lpstr>The Emmaus House Renovation</vt:lpstr>
      <vt:lpstr>The Emmaus House Renovation</vt:lpstr>
      <vt:lpstr>The Emmaus House Renovation </vt:lpstr>
      <vt:lpstr>The Emmaus House Renovation</vt:lpstr>
      <vt:lpstr>The Emmaus House Renovation</vt:lpstr>
      <vt:lpstr>The Emmaus House Restoration</vt:lpstr>
      <vt:lpstr>The Emmaus House Renovation</vt:lpstr>
      <vt:lpstr>The Emmaus House Restoration</vt:lpstr>
      <vt:lpstr>The inside of the house needed to       be renovated throughout    Here are some examples of  how it looks now………</vt:lpstr>
      <vt:lpstr>The New Look Inside</vt:lpstr>
      <vt:lpstr>The Emmaus House Renovation</vt:lpstr>
      <vt:lpstr>The Emmaus House Restoration</vt:lpstr>
      <vt:lpstr>The Emmaus House Restoration</vt:lpstr>
      <vt:lpstr>The Emmaus House Restoration</vt:lpstr>
      <vt:lpstr>The Emmaus House Restoration</vt:lpstr>
      <vt:lpstr>The Emmaus House Renovation</vt:lpstr>
      <vt:lpstr>The Emmaus House Restoration</vt:lpstr>
      <vt:lpstr>The Emmaus House Restoration</vt:lpstr>
      <vt:lpstr>The Emmaus House Restoration</vt:lpstr>
      <vt:lpstr>The Emmaus House Restoration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Federated Church of Orleans</dc:title>
  <dc:creator>mmaus House RenovStewart</dc:creator>
  <cp:lastModifiedBy>Stewart</cp:lastModifiedBy>
  <cp:revision>62</cp:revision>
  <dcterms:created xsi:type="dcterms:W3CDTF">2015-11-04T15:39:57Z</dcterms:created>
  <dcterms:modified xsi:type="dcterms:W3CDTF">2016-01-18T15:28:02Z</dcterms:modified>
</cp:coreProperties>
</file>